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xml" ContentType="application/vnd.openxmlformats-officedocument.presentationml.tags+xml"/>
  <Override PartName="/ppt/notesSlides/notesSlide35.xml" ContentType="application/vnd.openxmlformats-officedocument.presentationml.notesSlide+xml"/>
  <Override PartName="/ppt/tags/tag10.xml" ContentType="application/vnd.openxmlformats-officedocument.presentationml.tags+xml"/>
  <Override PartName="/ppt/notesSlides/notesSlide3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9"/>
  </p:notesMasterIdLst>
  <p:handoutMasterIdLst>
    <p:handoutMasterId r:id="rId110"/>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440" r:id="rId31"/>
    <p:sldId id="391" r:id="rId32"/>
    <p:sldId id="341" r:id="rId33"/>
    <p:sldId id="343" r:id="rId34"/>
    <p:sldId id="279" r:id="rId35"/>
    <p:sldId id="280" r:id="rId36"/>
    <p:sldId id="344" r:id="rId37"/>
    <p:sldId id="346" r:id="rId38"/>
    <p:sldId id="347" r:id="rId39"/>
    <p:sldId id="284" r:id="rId40"/>
    <p:sldId id="285" r:id="rId41"/>
    <p:sldId id="286" r:id="rId42"/>
    <p:sldId id="367" r:id="rId43"/>
    <p:sldId id="368" r:id="rId44"/>
    <p:sldId id="369" r:id="rId45"/>
    <p:sldId id="370" r:id="rId46"/>
    <p:sldId id="371" r:id="rId47"/>
    <p:sldId id="354" r:id="rId48"/>
    <p:sldId id="355" r:id="rId49"/>
    <p:sldId id="366" r:id="rId50"/>
    <p:sldId id="358" r:id="rId51"/>
    <p:sldId id="359" r:id="rId52"/>
    <p:sldId id="316" r:id="rId53"/>
    <p:sldId id="361" r:id="rId54"/>
    <p:sldId id="362" r:id="rId55"/>
    <p:sldId id="363" r:id="rId56"/>
    <p:sldId id="364" r:id="rId57"/>
    <p:sldId id="365" r:id="rId58"/>
    <p:sldId id="323" r:id="rId59"/>
    <p:sldId id="336" r:id="rId60"/>
    <p:sldId id="392" r:id="rId61"/>
    <p:sldId id="393" r:id="rId62"/>
    <p:sldId id="334" r:id="rId63"/>
    <p:sldId id="394" r:id="rId64"/>
    <p:sldId id="356" r:id="rId65"/>
    <p:sldId id="395" r:id="rId66"/>
    <p:sldId id="396" r:id="rId67"/>
    <p:sldId id="397" r:id="rId68"/>
    <p:sldId id="398" r:id="rId69"/>
    <p:sldId id="399" r:id="rId70"/>
    <p:sldId id="400" r:id="rId71"/>
    <p:sldId id="401" r:id="rId72"/>
    <p:sldId id="372" r:id="rId73"/>
    <p:sldId id="402" r:id="rId74"/>
    <p:sldId id="373" r:id="rId75"/>
    <p:sldId id="403" r:id="rId76"/>
    <p:sldId id="290" r:id="rId77"/>
    <p:sldId id="291" r:id="rId78"/>
    <p:sldId id="301" r:id="rId79"/>
    <p:sldId id="404" r:id="rId80"/>
    <p:sldId id="357" r:id="rId81"/>
    <p:sldId id="405" r:id="rId82"/>
    <p:sldId id="406" r:id="rId83"/>
    <p:sldId id="409" r:id="rId84"/>
    <p:sldId id="410" r:id="rId85"/>
    <p:sldId id="411" r:id="rId86"/>
    <p:sldId id="412" r:id="rId87"/>
    <p:sldId id="414" r:id="rId88"/>
    <p:sldId id="416" r:id="rId89"/>
    <p:sldId id="434" r:id="rId90"/>
    <p:sldId id="441" r:id="rId91"/>
    <p:sldId id="426" r:id="rId92"/>
    <p:sldId id="443" r:id="rId93"/>
    <p:sldId id="429" r:id="rId94"/>
    <p:sldId id="427" r:id="rId95"/>
    <p:sldId id="430" r:id="rId96"/>
    <p:sldId id="431" r:id="rId97"/>
    <p:sldId id="432" r:id="rId98"/>
    <p:sldId id="433" r:id="rId99"/>
    <p:sldId id="442" r:id="rId100"/>
    <p:sldId id="271" r:id="rId101"/>
    <p:sldId id="376" r:id="rId102"/>
    <p:sldId id="418" r:id="rId103"/>
    <p:sldId id="419" r:id="rId104"/>
    <p:sldId id="421" r:id="rId105"/>
    <p:sldId id="422" r:id="rId106"/>
    <p:sldId id="423" r:id="rId107"/>
    <p:sldId id="424" r:id="rId10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94" autoAdjust="0"/>
    <p:restoredTop sz="84214" autoAdjust="0"/>
  </p:normalViewPr>
  <p:slideViewPr>
    <p:cSldViewPr snapToObjects="1">
      <p:cViewPr varScale="1">
        <p:scale>
          <a:sx n="171" d="100"/>
          <a:sy n="171" d="100"/>
        </p:scale>
        <p:origin x="1181" y="13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viewProps" Target="view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08.03.2021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08.03.2021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34</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78</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79</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84</a:t>
            </a:fld>
            <a:endParaRPr lang="de-CH" dirty="0"/>
          </a:p>
        </p:txBody>
      </p:sp>
    </p:spTree>
    <p:extLst>
      <p:ext uri="{BB962C8B-B14F-4D97-AF65-F5344CB8AC3E}">
        <p14:creationId xmlns:p14="http://schemas.microsoft.com/office/powerpoint/2010/main" val="15757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a:t>
            </a:r>
            <a:r>
              <a:rPr lang="en-US" dirty="0" err="1"/>
              <a:t>ransomeare</a:t>
            </a:r>
            <a:r>
              <a:rPr lang="en-US" dirty="0"/>
              <a:t>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36.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9.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41.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1.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6.png"/><Relationship Id="rId2" Type="http://schemas.openxmlformats.org/officeDocument/2006/relationships/image" Target="../media/image89.png"/><Relationship Id="rId16"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93.png"/><Relationship Id="rId5" Type="http://schemas.openxmlformats.org/officeDocument/2006/relationships/image" Target="../media/image83.png"/><Relationship Id="rId15" Type="http://schemas.openxmlformats.org/officeDocument/2006/relationships/image" Target="../media/image86.png"/><Relationship Id="rId10" Type="http://schemas.openxmlformats.org/officeDocument/2006/relationships/image" Target="../media/image92.png"/><Relationship Id="rId4" Type="http://schemas.openxmlformats.org/officeDocument/2006/relationships/image" Target="../media/image41.png"/><Relationship Id="rId9" Type="http://schemas.openxmlformats.org/officeDocument/2006/relationships/image" Target="../media/image91.pn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100.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9.png"/><Relationship Id="rId7"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41.png"/><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microsoft.com/office/2007/relationships/hdphoto" Target="../media/hdphoto13.wdp"/><Relationship Id="rId7" Type="http://schemas.openxmlformats.org/officeDocument/2006/relationships/image" Target="../media/image97.png"/><Relationship Id="rId12" Type="http://schemas.openxmlformats.org/officeDocument/2006/relationships/image" Target="../media/image96.png"/><Relationship Id="rId2" Type="http://schemas.openxmlformats.org/officeDocument/2006/relationships/image" Target="../media/image102.png"/><Relationship Id="rId16"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86.png"/><Relationship Id="rId15" Type="http://schemas.openxmlformats.org/officeDocument/2006/relationships/image" Target="../media/image110.png"/><Relationship Id="rId10" Type="http://schemas.openxmlformats.org/officeDocument/2006/relationships/image" Target="../media/image106.png"/><Relationship Id="rId4" Type="http://schemas.openxmlformats.org/officeDocument/2006/relationships/image" Target="../media/image85.png"/><Relationship Id="rId9" Type="http://schemas.openxmlformats.org/officeDocument/2006/relationships/image" Target="../media/image105.png"/><Relationship Id="rId1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notesSlide" Target="../notesSlides/notesSlide25.xml"/><Relationship Id="rId7" Type="http://schemas.openxmlformats.org/officeDocument/2006/relationships/image" Target="../media/image47.png"/><Relationship Id="rId12" Type="http://schemas.openxmlformats.org/officeDocument/2006/relationships/image" Target="../media/image11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 Id="rId1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6.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21.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7.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7.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5.png"/><Relationship Id="rId5" Type="http://schemas.openxmlformats.org/officeDocument/2006/relationships/image" Target="../media/image123.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28.xml"/><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5.png"/><Relationship Id="rId11"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44.png"/><Relationship Id="rId4" Type="http://schemas.openxmlformats.org/officeDocument/2006/relationships/image" Target="../media/image122.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2.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15.png"/><Relationship Id="rId4" Type="http://schemas.openxmlformats.org/officeDocument/2006/relationships/image" Target="../media/image123.png"/><Relationship Id="rId9"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8.png"/><Relationship Id="rId5" Type="http://schemas.openxmlformats.org/officeDocument/2006/relationships/image" Target="../media/image124.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8.png"/><Relationship Id="rId5" Type="http://schemas.openxmlformats.org/officeDocument/2006/relationships/image" Target="../media/image124.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44.png"/><Relationship Id="rId7"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28.png"/><Relationship Id="rId4" Type="http://schemas.openxmlformats.org/officeDocument/2006/relationships/image" Target="../media/image124.png"/><Relationship Id="rId9" Type="http://schemas.openxmlformats.org/officeDocument/2006/relationships/image" Target="../media/image115.png"/></Relationships>
</file>

<file path=ppt/slides/_rels/slide6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notesSlide" Target="../notesSlides/notesSlide35.xml"/><Relationship Id="rId7"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23.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31.png"/><Relationship Id="rId3" Type="http://schemas.openxmlformats.org/officeDocument/2006/relationships/notesSlide" Target="../notesSlides/notesSlide36.xml"/><Relationship Id="rId7" Type="http://schemas.openxmlformats.org/officeDocument/2006/relationships/image" Target="../media/image128.png"/><Relationship Id="rId12" Type="http://schemas.openxmlformats.org/officeDocument/2006/relationships/image" Target="../media/image130.png"/><Relationship Id="rId2" Type="http://schemas.openxmlformats.org/officeDocument/2006/relationships/slideLayout" Target="../slideLayouts/slideLayout5.xml"/><Relationship Id="rId16" Type="http://schemas.openxmlformats.org/officeDocument/2006/relationships/image" Target="../media/image120.png"/><Relationship Id="rId1" Type="http://schemas.openxmlformats.org/officeDocument/2006/relationships/tags" Target="../tags/tag10.xml"/><Relationship Id="rId6" Type="http://schemas.openxmlformats.org/officeDocument/2006/relationships/image" Target="../media/image115.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44.png"/><Relationship Id="rId14" Type="http://schemas.openxmlformats.org/officeDocument/2006/relationships/image" Target="../media/image11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3.png"/><Relationship Id="rId5"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5.png"/><Relationship Id="rId5" Type="http://schemas.openxmlformats.org/officeDocument/2006/relationships/image" Target="../media/image137.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2.png"/><Relationship Id="rId2" Type="http://schemas.openxmlformats.org/officeDocument/2006/relationships/image" Target="../media/image1350.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4.png"/></Relationships>
</file>

<file path=ppt/slides/_rels/slide7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6.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64.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50.png"/><Relationship Id="rId10" Type="http://schemas.openxmlformats.org/officeDocument/2006/relationships/image" Target="../media/image143.png"/><Relationship Id="rId4" Type="http://schemas.openxmlformats.org/officeDocument/2006/relationships/image" Target="../media/image65.png"/><Relationship Id="rId9" Type="http://schemas.openxmlformats.org/officeDocument/2006/relationships/image" Target="../media/image142.png"/></Relationships>
</file>

<file path=ppt/slides/_rels/slide7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5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143.png"/><Relationship Id="rId5" Type="http://schemas.openxmlformats.org/officeDocument/2006/relationships/image" Target="../media/image65.png"/><Relationship Id="rId10" Type="http://schemas.openxmlformats.org/officeDocument/2006/relationships/image" Target="../media/image142.png"/><Relationship Id="rId4" Type="http://schemas.openxmlformats.org/officeDocument/2006/relationships/image" Target="../media/image64.png"/><Relationship Id="rId9" Type="http://schemas.openxmlformats.org/officeDocument/2006/relationships/image" Target="../media/image141.png"/><Relationship Id="rId14" Type="http://schemas.openxmlformats.org/officeDocument/2006/relationships/image" Target="../media/image146.png"/></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46.png"/><Relationship Id="rId3" Type="http://schemas.openxmlformats.org/officeDocument/2006/relationships/image" Target="../media/image140.png"/><Relationship Id="rId7" Type="http://schemas.openxmlformats.org/officeDocument/2006/relationships/image" Target="../media/image50.png"/><Relationship Id="rId12" Type="http://schemas.openxmlformats.org/officeDocument/2006/relationships/image" Target="../media/image14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3.png"/><Relationship Id="rId11" Type="http://schemas.openxmlformats.org/officeDocument/2006/relationships/image" Target="../media/image144.png"/><Relationship Id="rId5" Type="http://schemas.openxmlformats.org/officeDocument/2006/relationships/image" Target="../media/image142.png"/><Relationship Id="rId10" Type="http://schemas.openxmlformats.org/officeDocument/2006/relationships/image" Target="../media/image139.png"/><Relationship Id="rId4" Type="http://schemas.openxmlformats.org/officeDocument/2006/relationships/image" Target="../media/image141.png"/><Relationship Id="rId9" Type="http://schemas.openxmlformats.org/officeDocument/2006/relationships/image" Target="../media/image64.png"/></Relationships>
</file>

<file path=ppt/slides/_rels/slide8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52.png"/><Relationship Id="rId3" Type="http://schemas.openxmlformats.org/officeDocument/2006/relationships/image" Target="../media/image140.png"/><Relationship Id="rId7" Type="http://schemas.openxmlformats.org/officeDocument/2006/relationships/image" Target="../media/image50.png"/><Relationship Id="rId12" Type="http://schemas.openxmlformats.org/officeDocument/2006/relationships/image" Target="../media/image146.png"/><Relationship Id="rId17" Type="http://schemas.openxmlformats.org/officeDocument/2006/relationships/image" Target="../media/image139.png"/><Relationship Id="rId2" Type="http://schemas.openxmlformats.org/officeDocument/2006/relationships/image" Target="../media/image148.png"/><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45.png"/><Relationship Id="rId5" Type="http://schemas.openxmlformats.org/officeDocument/2006/relationships/image" Target="../media/image150.png"/><Relationship Id="rId15" Type="http://schemas.openxmlformats.org/officeDocument/2006/relationships/image" Target="../media/image154.png"/><Relationship Id="rId10" Type="http://schemas.openxmlformats.org/officeDocument/2006/relationships/image" Target="../media/image144.png"/><Relationship Id="rId4" Type="http://schemas.openxmlformats.org/officeDocument/2006/relationships/image" Target="../media/image149.png"/><Relationship Id="rId9" Type="http://schemas.openxmlformats.org/officeDocument/2006/relationships/image" Target="../media/image55.png"/><Relationship Id="rId14"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56.png"/><Relationship Id="rId7" Type="http://schemas.openxmlformats.org/officeDocument/2006/relationships/image" Target="../media/image64.png"/><Relationship Id="rId2" Type="http://schemas.openxmlformats.org/officeDocument/2006/relationships/image" Target="../media/image155.png"/><Relationship Id="rId1" Type="http://schemas.openxmlformats.org/officeDocument/2006/relationships/slideLayout" Target="../slideLayouts/slideLayout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169.png"/></Relationships>
</file>

<file path=ppt/slides/_rels/slide9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365255"/>
            <a:ext cx="4723144" cy="3051368"/>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251166"/>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xEl>
                                              <p:pRg st="0" end="0"/>
                                            </p:txEl>
                                          </p:spTgt>
                                        </p:tgtEl>
                                        <p:attrNameLst>
                                          <p:attrName>style.visibility</p:attrName>
                                        </p:attrNameLst>
                                      </p:cBhvr>
                                      <p:to>
                                        <p:strVal val="visible"/>
                                      </p:to>
                                    </p:set>
                                    <p:animEffect transition="in" filter="fade">
                                      <p:cBhvr>
                                        <p:cTn id="119" dur="500"/>
                                        <p:tgtEl>
                                          <p:spTgt spid="36">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6">
                                            <p:txEl>
                                              <p:pRg st="1" end="1"/>
                                            </p:txEl>
                                          </p:spTgt>
                                        </p:tgtEl>
                                        <p:attrNameLst>
                                          <p:attrName>style.visibility</p:attrName>
                                        </p:attrNameLst>
                                      </p:cBhvr>
                                      <p:to>
                                        <p:strVal val="visible"/>
                                      </p:to>
                                    </p:set>
                                    <p:animEffect transition="in" filter="fade">
                                      <p:cBhvr>
                                        <p:cTn id="124" dur="500"/>
                                        <p:tgtEl>
                                          <p:spTgt spid="36">
                                            <p:txEl>
                                              <p:pRg st="1" end="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xEl>
                                              <p:pRg st="2" end="2"/>
                                            </p:txEl>
                                          </p:spTgt>
                                        </p:tgtEl>
                                        <p:attrNameLst>
                                          <p:attrName>style.visibility</p:attrName>
                                        </p:attrNameLst>
                                      </p:cBhvr>
                                      <p:to>
                                        <p:strVal val="visible"/>
                                      </p:to>
                                    </p:set>
                                    <p:animEffect transition="in" filter="fade">
                                      <p:cBhvr>
                                        <p:cTn id="129"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3/8/2021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3/8/2021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3/8/2021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3/8/2021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71</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72</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389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3/8/2021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15938</TotalTime>
  <Words>4210</Words>
  <Application>Microsoft Office PowerPoint</Application>
  <PresentationFormat>Custom</PresentationFormat>
  <Paragraphs>1302</Paragraphs>
  <Slides>99</Slides>
  <Notes>40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99</vt:i4>
      </vt:variant>
    </vt:vector>
  </HeadingPairs>
  <TitlesOfParts>
    <vt:vector size="11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 Platform Isolation Environment</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522</cp:revision>
  <cp:lastPrinted>2013-06-08T11:22:51Z</cp:lastPrinted>
  <dcterms:created xsi:type="dcterms:W3CDTF">2019-12-03T10:53:56Z</dcterms:created>
  <dcterms:modified xsi:type="dcterms:W3CDTF">2021-03-08T13:11:27Z</dcterms:modified>
</cp:coreProperties>
</file>